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69" r:id="rId11"/>
    <p:sldId id="272" r:id="rId12"/>
    <p:sldId id="266" r:id="rId13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1" autoAdjust="0"/>
    <p:restoredTop sz="83421" autoAdjust="0"/>
  </p:normalViewPr>
  <p:slideViewPr>
    <p:cSldViewPr>
      <p:cViewPr varScale="1">
        <p:scale>
          <a:sx n="59" d="100"/>
          <a:sy n="59" d="100"/>
        </p:scale>
        <p:origin x="1061" y="7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348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8F2B41-4AE9-4474-9DE7-CDDA49B82739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413"/>
          <a:stretch/>
        </p:blipFill>
        <p:spPr>
          <a:xfrm>
            <a:off x="4846327" y="3582938"/>
            <a:ext cx="5312086" cy="31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6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de semestre : Plateforme </a:t>
            </a:r>
            <a:r>
              <a:rPr lang="fr-CH" dirty="0" err="1"/>
              <a:t>multisensors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2584719"/>
            <a:ext cx="8530636" cy="35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3" name="ScreenRecord_2015-12-29-13-26-3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7" y="1332359"/>
            <a:ext cx="9857504" cy="5544616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Précision: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Environnement de développement…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Modifications ….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Commandes acceptées…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…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640</TotalTime>
  <Words>179</Words>
  <Application>Microsoft Office PowerPoint</Application>
  <PresentationFormat>Personnalisé</PresentationFormat>
  <Paragraphs>76</Paragraphs>
  <Slides>12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Sauvegarde des résultats</vt:lpstr>
      <vt:lpstr>Possibilités d’amélioration</vt:lpstr>
      <vt:lpstr>Conclusion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236</cp:revision>
  <cp:lastPrinted>2014-05-08T17:42:52Z</cp:lastPrinted>
  <dcterms:created xsi:type="dcterms:W3CDTF">2013-03-06T15:57:04Z</dcterms:created>
  <dcterms:modified xsi:type="dcterms:W3CDTF">2015-12-29T12:52:27Z</dcterms:modified>
</cp:coreProperties>
</file>